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Школа\Desktop\внеурочка\1667295384_11-celes-club-p-fon-dlya-prezentatsii-detskii-teatr-vkonta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857752" y="2571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1000108"/>
            <a:ext cx="5038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</a:rPr>
              <a:t>Внимание! Внимание!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1643050"/>
            <a:ext cx="550072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нашей школе открыт набор в театральную студию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«Маска»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r>
              <a:rPr lang="ru-RU" b="1" i="1" dirty="0" smtClean="0"/>
              <a:t>Дорогой друг!</a:t>
            </a:r>
          </a:p>
          <a:p>
            <a:pPr algn="ctr"/>
            <a:r>
              <a:rPr lang="ru-RU" dirty="0" smtClean="0"/>
              <a:t>Если ты творческая личность, любишь выступать на публике, перевоплощаться,  играть разные роли, петь, танцевать, получаешь удовольствие от оваций зрительного зала, тебе интересны тайны актерского мастерства, тайны </a:t>
            </a:r>
            <a:r>
              <a:rPr lang="ru-RU" dirty="0" err="1" smtClean="0"/>
              <a:t>закулисья</a:t>
            </a:r>
            <a:r>
              <a:rPr lang="ru-RU" dirty="0" smtClean="0"/>
              <a:t>, то несомненно…</a:t>
            </a:r>
          </a:p>
          <a:p>
            <a:pPr algn="ctr"/>
            <a:r>
              <a:rPr lang="ru-RU" b="1" dirty="0" smtClean="0"/>
              <a:t> ты должен быть в нашей команде!</a:t>
            </a:r>
          </a:p>
          <a:p>
            <a:pPr algn="ctr"/>
            <a:r>
              <a:rPr lang="ru-RU" dirty="0" smtClean="0"/>
              <a:t>Желающих поступить в школьную театральную студию просим подойти на пробы </a:t>
            </a:r>
          </a:p>
          <a:p>
            <a:pPr algn="ctr"/>
            <a:r>
              <a:rPr lang="ru-RU" b="1" dirty="0" smtClean="0"/>
              <a:t>3 октября в 18.00</a:t>
            </a:r>
          </a:p>
          <a:p>
            <a:pPr algn="ctr"/>
            <a:r>
              <a:rPr lang="ru-RU" dirty="0" smtClean="0"/>
              <a:t>в</a:t>
            </a:r>
            <a:r>
              <a:rPr lang="ru-RU" dirty="0" smtClean="0"/>
              <a:t> кабинет литературы  </a:t>
            </a:r>
          </a:p>
          <a:p>
            <a:pPr algn="ctr"/>
            <a:r>
              <a:rPr lang="ru-RU" b="1" i="1" dirty="0" smtClean="0">
                <a:solidFill>
                  <a:srgbClr val="7030A0"/>
                </a:solidFill>
              </a:rPr>
              <a:t>Руководитель театральной студии </a:t>
            </a:r>
            <a:r>
              <a:rPr lang="ru-RU" b="1" i="1" smtClean="0">
                <a:solidFill>
                  <a:srgbClr val="7030A0"/>
                </a:solidFill>
              </a:rPr>
              <a:t>«Маска»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b="1" i="1" dirty="0" smtClean="0">
                <a:solidFill>
                  <a:srgbClr val="7030A0"/>
                </a:solidFill>
              </a:rPr>
              <a:t>Спицына Татьяна Васильевна.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92</Words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Windows User</cp:lastModifiedBy>
  <cp:revision>3</cp:revision>
  <dcterms:created xsi:type="dcterms:W3CDTF">2023-03-31T09:44:11Z</dcterms:created>
  <dcterms:modified xsi:type="dcterms:W3CDTF">2023-09-29T05:44:48Z</dcterms:modified>
</cp:coreProperties>
</file>