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69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58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5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44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94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076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21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10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38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94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21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4901E-6F8E-48B9-8E74-8FD561B9AC35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7DE10-0AB3-43D7-9EF2-C423F6A7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32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музей (49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98042" y="10235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3081" y="559558"/>
            <a:ext cx="1162789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недели школьного музея «Хранители Памяти»</a:t>
            </a:r>
          </a:p>
          <a:p>
            <a:pPr algn="ctr"/>
            <a:r>
              <a:rPr lang="ru-RU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мая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 линейке по выносу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флага, после 6 урока)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школьного </a:t>
            </a:r>
            <a:r>
              <a:rPr lang="ru-RU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линейки)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экскурсия в музей для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классов, для Движения «Орлята»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(классные  руководители 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Малодушева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 и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Мелехина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ОС)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мая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(после 7 урока) экскурсия в музей для 10-11 классов 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руководители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Лавренчук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ЛЛ и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Льдинина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ИА)</a:t>
            </a: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мая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(после 7 урока) экскурсия в музей для 5- 6 классов 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руководители Костина ГИ и Голубева ОА)</a:t>
            </a: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 мая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(после 7 урока) экскурсия в музей  для 7-8 классов 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руководители Спицына ТВ и Сушко ТЛ)</a:t>
            </a: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 мая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(после 7 урока) экскурсия в музей для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класса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руководитель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Спицына ВП) </a:t>
            </a:r>
          </a:p>
          <a:p>
            <a:pPr algn="ctr"/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 мая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Линейка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недели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музея и церемония награждения.</a:t>
            </a:r>
          </a:p>
          <a:p>
            <a:pPr algn="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музея</a:t>
            </a:r>
          </a:p>
          <a:p>
            <a:pPr algn="r"/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Спицына Татьяна Васильевна</a:t>
            </a: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0908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158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Торосозерская школа</dc:creator>
  <cp:lastModifiedBy>Торосозерская школа</cp:lastModifiedBy>
  <cp:revision>6</cp:revision>
  <dcterms:created xsi:type="dcterms:W3CDTF">2025-05-02T09:56:17Z</dcterms:created>
  <dcterms:modified xsi:type="dcterms:W3CDTF">2025-05-12T18:29:22Z</dcterms:modified>
</cp:coreProperties>
</file>