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Школа\Desktop\внеурочка\1667295384_11-celes-club-p-fon-dlya-prezentatsii-detskii-teatr-vkonta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857752" y="25717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214546" y="1000108"/>
            <a:ext cx="5038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Внимание! Внимание</a:t>
            </a:r>
            <a:r>
              <a:rPr lang="ru-RU" sz="3600" dirty="0" smtClean="0">
                <a:solidFill>
                  <a:srgbClr val="7030A0"/>
                </a:solidFill>
              </a:rPr>
              <a:t>!</a:t>
            </a:r>
            <a:endParaRPr lang="ru-RU" sz="3600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57356" y="1643050"/>
            <a:ext cx="550072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7030A0"/>
                </a:solidFill>
              </a:rPr>
              <a:t>В четверг, 11 апреля</a:t>
            </a:r>
            <a:r>
              <a:rPr lang="ru-RU" b="1" i="1" dirty="0" smtClean="0">
                <a:solidFill>
                  <a:srgbClr val="7030A0"/>
                </a:solidFill>
              </a:rPr>
              <a:t>, </a:t>
            </a:r>
          </a:p>
          <a:p>
            <a:pPr algn="ctr"/>
            <a:endParaRPr lang="ru-RU" b="1" i="1" dirty="0" smtClean="0">
              <a:solidFill>
                <a:srgbClr val="7030A0"/>
              </a:solidFill>
            </a:endParaRPr>
          </a:p>
          <a:p>
            <a:pPr algn="ctr"/>
            <a:r>
              <a:rPr lang="ru-RU" b="1" i="1" u="sng" dirty="0" smtClean="0">
                <a:solidFill>
                  <a:srgbClr val="7030A0"/>
                </a:solidFill>
              </a:rPr>
              <a:t>В 15:00</a:t>
            </a:r>
          </a:p>
          <a:p>
            <a:pPr algn="ctr"/>
            <a:endParaRPr lang="ru-RU" b="1" i="1" u="sng" dirty="0" smtClean="0">
              <a:solidFill>
                <a:srgbClr val="7030A0"/>
              </a:solidFill>
            </a:endParaRPr>
          </a:p>
          <a:p>
            <a:pPr algn="ctr"/>
            <a:r>
              <a:rPr lang="ru-RU" b="1" i="1" dirty="0" smtClean="0">
                <a:solidFill>
                  <a:srgbClr val="7030A0"/>
                </a:solidFill>
              </a:rPr>
              <a:t>Состоится спектакль </a:t>
            </a:r>
          </a:p>
          <a:p>
            <a:pPr algn="ctr"/>
            <a:r>
              <a:rPr lang="ru-RU" b="1" i="1" dirty="0" smtClean="0">
                <a:solidFill>
                  <a:srgbClr val="7030A0"/>
                </a:solidFill>
              </a:rPr>
              <a:t>от театрального кружка «Маска»</a:t>
            </a:r>
          </a:p>
          <a:p>
            <a:pPr algn="ctr"/>
            <a:endParaRPr lang="ru-RU" b="1" i="1" dirty="0" smtClean="0">
              <a:solidFill>
                <a:srgbClr val="7030A0"/>
              </a:solidFill>
            </a:endParaRPr>
          </a:p>
          <a:p>
            <a:pPr algn="ctr"/>
            <a:r>
              <a:rPr lang="ru-RU" sz="3600" b="1" i="1" dirty="0" smtClean="0">
                <a:solidFill>
                  <a:schemeClr val="tx2"/>
                </a:solidFill>
              </a:rPr>
              <a:t>«Теремок на новый лад»</a:t>
            </a:r>
          </a:p>
          <a:p>
            <a:pPr algn="ctr"/>
            <a:endParaRPr lang="ru-RU" sz="2400" b="1" i="1" dirty="0" smtClean="0">
              <a:solidFill>
                <a:srgbClr val="7030A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Всех любящих творчество ждём в гости к сказке!</a:t>
            </a:r>
          </a:p>
          <a:p>
            <a:pPr algn="r"/>
            <a:endParaRPr lang="ru-RU" sz="1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Кабинет русского языка</a:t>
            </a:r>
          </a:p>
          <a:p>
            <a:pPr algn="r"/>
            <a:r>
              <a:rPr lang="ru-RU" sz="1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литературы</a:t>
            </a:r>
          </a:p>
          <a:p>
            <a:pPr algn="ctr"/>
            <a:endParaRPr lang="ru-RU" sz="2400" b="1" i="1" dirty="0" smtClean="0">
              <a:solidFill>
                <a:srgbClr val="FF0000"/>
              </a:solidFill>
            </a:endParaRPr>
          </a:p>
          <a:p>
            <a:pPr algn="ctr"/>
            <a:endParaRPr lang="ru-RU" b="1" i="1" dirty="0" smtClean="0">
              <a:solidFill>
                <a:srgbClr val="7030A0"/>
              </a:solidFill>
            </a:endParaRPr>
          </a:p>
          <a:p>
            <a:pPr algn="ctr"/>
            <a:endParaRPr lang="ru-RU" b="1" i="1" dirty="0" smtClean="0">
              <a:solidFill>
                <a:srgbClr val="7030A0"/>
              </a:solidFill>
            </a:endParaRPr>
          </a:p>
          <a:p>
            <a:pPr algn="ctr"/>
            <a:endParaRPr lang="ru-RU" b="1" i="1" dirty="0" smtClean="0">
              <a:solidFill>
                <a:srgbClr val="7030A0"/>
              </a:solidFill>
            </a:endParaRPr>
          </a:p>
          <a:p>
            <a:pPr algn="ctr"/>
            <a:endParaRPr lang="ru-RU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</dc:creator>
  <cp:lastModifiedBy>Windows User</cp:lastModifiedBy>
  <cp:revision>1</cp:revision>
  <dcterms:created xsi:type="dcterms:W3CDTF">2024-04-15T05:44:45Z</dcterms:created>
  <dcterms:modified xsi:type="dcterms:W3CDTF">2024-04-15T05:45:13Z</dcterms:modified>
</cp:coreProperties>
</file>