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61" r:id="rId2"/>
    <p:sldId id="257" r:id="rId3"/>
    <p:sldId id="262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80" autoAdjust="0"/>
  </p:normalViewPr>
  <p:slideViewPr>
    <p:cSldViewPr>
      <p:cViewPr varScale="1">
        <p:scale>
          <a:sx n="67" d="100"/>
          <a:sy n="67" d="100"/>
        </p:scale>
        <p:origin x="10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2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BE6F3-BB9F-42FB-A97D-7CB3E7AAD7A2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D26A5-B5A4-4507-9DB9-3E9234A252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881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C708-7D4B-4A37-99D9-E31019CC5EDD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54E6-AC0B-4CA2-ADF8-79CF456B3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C708-7D4B-4A37-99D9-E31019CC5EDD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54E6-AC0B-4CA2-ADF8-79CF456B3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C708-7D4B-4A37-99D9-E31019CC5EDD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54E6-AC0B-4CA2-ADF8-79CF456B3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C708-7D4B-4A37-99D9-E31019CC5EDD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54E6-AC0B-4CA2-ADF8-79CF456B3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C708-7D4B-4A37-99D9-E31019CC5EDD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54E6-AC0B-4CA2-ADF8-79CF456B3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C708-7D4B-4A37-99D9-E31019CC5EDD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54E6-AC0B-4CA2-ADF8-79CF456B3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C708-7D4B-4A37-99D9-E31019CC5EDD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54E6-AC0B-4CA2-ADF8-79CF456B3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C708-7D4B-4A37-99D9-E31019CC5EDD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54E6-AC0B-4CA2-ADF8-79CF456B3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C708-7D4B-4A37-99D9-E31019CC5EDD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54E6-AC0B-4CA2-ADF8-79CF456B3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C708-7D4B-4A37-99D9-E31019CC5EDD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54E6-AC0B-4CA2-ADF8-79CF456B3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C708-7D4B-4A37-99D9-E31019CC5EDD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54E6-AC0B-4CA2-ADF8-79CF456B3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C708-7D4B-4A37-99D9-E31019CC5EDD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C54E6-AC0B-4CA2-ADF8-79CF456B3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80728"/>
            <a:ext cx="7776864" cy="2554545"/>
          </a:xfrm>
          <a:prstGeom prst="rect">
            <a:avLst/>
          </a:prstGeom>
          <a:solidFill>
            <a:srgbClr val="7030A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Мои права и обязанности</a:t>
            </a:r>
            <a:endParaRPr lang="ru-RU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 advClick="0" advTm="5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ru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Например, нельзя заставлять человека, ребенка что-либо делать против его воли: работать, вступать в брак, держать взаперти в каком-то помещении, принудительно везти на машине и </a:t>
            </a:r>
            <a:r>
              <a:rPr lang="ru-RU" sz="4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т.п</a:t>
            </a:r>
            <a:endParaRPr lang="ru-RU" sz="4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10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 на свободный труд закреплено в Конвенции о правах ребенка, Конституции Российской Федерации, Трудовом кодексе РФ. </a:t>
            </a:r>
          </a:p>
        </p:txBody>
      </p:sp>
    </p:spTree>
  </p:cSld>
  <p:clrMapOvr>
    <a:masterClrMapping/>
  </p:clrMapOvr>
  <p:transition spd="slow" advClick="0" advTm="10000">
    <p:wedge/>
    <p:sndAc>
      <p:stSnd>
        <p:snd r:embed="rId2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hp\Desktop\презентация\i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024" y="692697"/>
            <a:ext cx="7637151" cy="531024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wipe dir="r"/>
    <p:sndAc>
      <p:stSnd>
        <p:snd r:embed="rId2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Люди, в т.ч. и дети с 14 лет вправе по своему выбору выполнять работу по письменному договору за денежное вознаграждение (ст. 20 ТК РФ). Никто не может быть принужден к труду.</a:t>
            </a:r>
          </a:p>
        </p:txBody>
      </p:sp>
    </p:spTree>
  </p:cSld>
  <p:clrMapOvr>
    <a:masterClrMapping/>
  </p:clrMapOvr>
  <p:transition spd="slow" advClick="0" advTm="10000">
    <p:wheel spokes="1"/>
    <p:sndAc>
      <p:stSnd>
        <p:snd r:embed="rId2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192688"/>
          </a:xfrm>
          <a:solidFill>
            <a:srgbClr val="FFFF00"/>
          </a:solidFill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на отдых также закреплено в Конвенции о правах ребенка, Конституции Российской Федерации, Трудовом кодексе РФ. Это право распространяется на тех людей, которые трудятся (учатся, работают за зарплату (как, например, ваши родители)).</a:t>
            </a:r>
            <a:r>
              <a:rPr lang="ru-RU" dirty="0"/>
              <a:t> </a:t>
            </a:r>
          </a:p>
        </p:txBody>
      </p:sp>
    </p:spTree>
  </p:cSld>
  <p:clrMapOvr>
    <a:masterClrMapping/>
  </p:clrMapOvr>
  <p:transition spd="slow" advClick="0" advTm="10000">
    <p:checker dir="vert"/>
    <p:sndAc>
      <p:stSnd>
        <p:snd r:embed="rId2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Право на жилище закреплено в Конвенции о правах ребенка, Конституции Российской Федерации, Жилищном кодексе РФ. </a:t>
            </a:r>
          </a:p>
        </p:txBody>
      </p:sp>
    </p:spTree>
  </p:cSld>
  <p:clrMapOvr>
    <a:masterClrMapping/>
  </p:clrMapOvr>
  <p:transition spd="slow" advClick="0" advTm="10000">
    <p:comb/>
    <p:sndAc>
      <p:stSnd>
        <p:snd r:embed="rId2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hp\Desktop\презентация\i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542976"/>
            <a:ext cx="7632848" cy="547831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0000">
    <p:strips dir="ru"/>
    <p:sndAc>
      <p:stSnd>
        <p:snd r:embed="rId2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ru-RU" sz="48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Это означает, что к вам в квартиру никто не может войти без приглашения, никто не может быть лишен своего жилища (то есть нельзя выгонять из жилья, портить его, уничтожать), </a:t>
            </a:r>
          </a:p>
        </p:txBody>
      </p:sp>
    </p:spTree>
  </p:cSld>
  <p:clrMapOvr>
    <a:masterClrMapping/>
  </p:clrMapOvr>
  <p:transition spd="slow" advClick="0" advTm="10000">
    <p:circle/>
    <p:sndAc>
      <p:stSnd>
        <p:snd r:embed="rId2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ru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 как наше жилье – залог того, что наши другие права – право на жизнь, здоровье, личную неприкосновенность будут обеспечиваться, что вы сможете спокойно спать, кушать, учить уроки и расти.</a:t>
            </a:r>
          </a:p>
        </p:txBody>
      </p:sp>
    </p:spTree>
  </p:cSld>
  <p:clrMapOvr>
    <a:masterClrMapping/>
  </p:clrMapOvr>
  <p:transition spd="slow" advClick="0" advTm="10000">
    <p:wheel spokes="3"/>
    <p:sndAc>
      <p:stSnd>
        <p:snd r:embed="rId2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8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ВИКТОРИНА</a:t>
            </a:r>
            <a:endParaRPr lang="ru-RU" sz="8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10000">
    <p:newsflash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Сегодня вы узнаете:</a:t>
            </a:r>
            <a:endParaRPr lang="ru-RU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 algn="just">
              <a:buFontTx/>
              <a:buChar char="-"/>
            </a:pPr>
            <a:r>
              <a:rPr lang="ru-RU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 праве на жизнь;</a:t>
            </a:r>
          </a:p>
          <a:p>
            <a:pPr algn="just">
              <a:buFontTx/>
              <a:buChar char="-"/>
            </a:pPr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Личную неприкосновенность;</a:t>
            </a:r>
          </a:p>
          <a:p>
            <a:pPr algn="just">
              <a:buFontTx/>
              <a:buChar char="-"/>
            </a:pPr>
            <a:r>
              <a:rPr lang="ru-RU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Свободу;</a:t>
            </a:r>
          </a:p>
          <a:p>
            <a:pPr algn="just">
              <a:buFontTx/>
              <a:buChar char="-"/>
            </a:pPr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Право на жилье;</a:t>
            </a:r>
          </a:p>
          <a:p>
            <a:pPr algn="just">
              <a:buFontTx/>
              <a:buChar char="-"/>
            </a:pPr>
            <a:r>
              <a:rPr lang="ru-RU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Труд и отдых</a:t>
            </a:r>
            <a:endParaRPr lang="ru-RU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10000">
    <p:wipe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ru-RU" sz="5400" dirty="0">
                <a:solidFill>
                  <a:srgbClr val="FFFF00"/>
                </a:solidFill>
              </a:rPr>
              <a:t>Право на жизнь – это право, которое закреплено в Конвенции о правах ребенка, Конституции нашего государства – Российской Федерации.</a:t>
            </a: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презентация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77839"/>
            <a:ext cx="6192688" cy="6424914"/>
          </a:xfrm>
          <a:prstGeom prst="rect">
            <a:avLst/>
          </a:prstGeom>
          <a:solidFill>
            <a:srgbClr val="00B050"/>
          </a:solidFill>
        </p:spPr>
      </p:pic>
    </p:spTree>
  </p:cSld>
  <p:clrMapOvr>
    <a:masterClrMapping/>
  </p:clrMapOvr>
  <p:transition spd="slow" advClick="0" advTm="10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688632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Оно означает, что жизнь человека – высшая ценность и никто не может лишить ее нас с вами безнаказанно.</a:t>
            </a:r>
          </a:p>
        </p:txBody>
      </p:sp>
    </p:spTree>
  </p:cSld>
  <p:clrMapOvr>
    <a:masterClrMapping/>
  </p:clrMapOvr>
  <p:transition spd="slow" advClick="0" advTm="10000">
    <p:wip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904656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Неправомерное лишение человека жизни называется убийством и строго наказывается судом в соответствии с Уголовным кодексом РФ.</a:t>
            </a:r>
          </a:p>
        </p:txBody>
      </p:sp>
    </p:spTree>
  </p:cSld>
  <p:clrMapOvr>
    <a:masterClrMapping/>
  </p:clrMapOvr>
  <p:transition spd="slow" advClick="0" advTm="10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0346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hp\Desktop\презентация\i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548680"/>
            <a:ext cx="5616624" cy="550584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ru-RU" sz="4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Право на свободу и личную неприкосновенность также закреплено Конвенцией о правах ребенка, Конституцией нашего государства – Российской Федерации.</a:t>
            </a:r>
          </a:p>
        </p:txBody>
      </p:sp>
    </p:spTree>
  </p:cSld>
  <p:clrMapOvr>
    <a:masterClrMapping/>
  </p:clrMapOvr>
  <p:transition spd="slow" advClick="0" advTm="10000"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ru-RU" sz="4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Оно означает, что как физически, так и морально личность, т.е. человек, не может быть подвергнут принуждению со стороны других лиц.</a:t>
            </a:r>
          </a:p>
        </p:txBody>
      </p:sp>
    </p:spTree>
  </p:cSld>
  <p:clrMapOvr>
    <a:masterClrMapping/>
  </p:clrMapOvr>
  <p:transition spd="slow" advClick="0" advTm="10000"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350</Words>
  <Application>Microsoft Office PowerPoint</Application>
  <PresentationFormat>Экран (4:3)</PresentationFormat>
  <Paragraphs>20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Тема Office</vt:lpstr>
      <vt:lpstr>Презентация PowerPoint</vt:lpstr>
      <vt:lpstr>Сегодня вы узнаете:</vt:lpstr>
      <vt:lpstr>Право на жизнь – это право, которое закреплено в Конвенции о правах ребенка, Конституции нашего государства – Российской Федерации.</vt:lpstr>
      <vt:lpstr>Презентация PowerPoint</vt:lpstr>
      <vt:lpstr>Оно означает, что жизнь человека – высшая ценность и никто не может лишить ее нас с вами безнаказанно.</vt:lpstr>
      <vt:lpstr>Неправомерное лишение человека жизни называется убийством и строго наказывается судом в соответствии с Уголовным кодексом РФ.</vt:lpstr>
      <vt:lpstr>Презентация PowerPoint</vt:lpstr>
      <vt:lpstr>Право на свободу и личную неприкосновенность также закреплено Конвенцией о правах ребенка, Конституцией нашего государства – Российской Федерации.</vt:lpstr>
      <vt:lpstr>Оно означает, что как физически, так и морально личность, т.е. человек, не может быть подвергнут принуждению со стороны других лиц.</vt:lpstr>
      <vt:lpstr>Например, нельзя заставлять человека, ребенка что-либо делать против его воли: работать, вступать в брак, держать взаперти в каком-то помещении, принудительно везти на машине и т.п</vt:lpstr>
      <vt:lpstr>Право на свободный труд закреплено в Конвенции о правах ребенка, Конституции Российской Федерации, Трудовом кодексе РФ. </vt:lpstr>
      <vt:lpstr>Презентация PowerPoint</vt:lpstr>
      <vt:lpstr>Люди, в т.ч. и дети с 14 лет вправе по своему выбору выполнять работу по письменному договору за денежное вознаграждение (ст. 20 ТК РФ). Никто не может быть принужден к труду.</vt:lpstr>
      <vt:lpstr>Право на отдых также закреплено в Конвенции о правах ребенка, Конституции Российской Федерации, Трудовом кодексе РФ. Это право распространяется на тех людей, которые трудятся (учатся, работают за зарплату (как, например, ваши родители)). </vt:lpstr>
      <vt:lpstr>Право на жилище закреплено в Конвенции о правах ребенка, Конституции Российской Федерации, Жилищном кодексе РФ. </vt:lpstr>
      <vt:lpstr>Презентация PowerPoint</vt:lpstr>
      <vt:lpstr>Это означает, что к вам в квартиру никто не может войти без приглашения, никто не может быть лишен своего жилища (то есть нельзя выгонять из жилья, портить его, уничтожать), </vt:lpstr>
      <vt:lpstr>так как наше жилье – залог того, что наши другие права – право на жизнь, здоровье, личную неприкосновенность будут обеспечиваться, что вы сможете спокойно спать, кушать, учить уроки и расти.</vt:lpstr>
      <vt:lpstr>ВИКТОРИНА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МОИ ПРАВА И ОБЯЗАННОСТИ</dc:title>
  <dc:creator>hp</dc:creator>
  <cp:lastModifiedBy>БондарчукСВ</cp:lastModifiedBy>
  <cp:revision>28</cp:revision>
  <dcterms:created xsi:type="dcterms:W3CDTF">2015-05-24T10:26:12Z</dcterms:created>
  <dcterms:modified xsi:type="dcterms:W3CDTF">2022-11-16T06:44:13Z</dcterms:modified>
</cp:coreProperties>
</file>