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Школа\Desktop\внеурочка\1667295405_4-celes-club-p-fon-dlya-prezentatsii-detskii-teatr-vkonta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071934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1000108"/>
            <a:ext cx="376346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2"/>
                </a:solidFill>
              </a:rPr>
              <a:t>Уважаемые друзья!</a:t>
            </a:r>
          </a:p>
          <a:p>
            <a:pPr algn="ctr"/>
            <a:r>
              <a:rPr lang="ru-RU" b="1" dirty="0" smtClean="0"/>
              <a:t>Мы представляем вашему вниманию </a:t>
            </a:r>
            <a:r>
              <a:rPr lang="ru-RU" b="1" u="sng" dirty="0" smtClean="0"/>
              <a:t>план работы </a:t>
            </a:r>
            <a:r>
              <a:rPr lang="ru-RU" b="1" dirty="0" smtClean="0"/>
              <a:t>театральной студии </a:t>
            </a:r>
            <a:r>
              <a:rPr lang="ru-RU" b="1" dirty="0" smtClean="0">
                <a:solidFill>
                  <a:schemeClr val="tx2"/>
                </a:solidFill>
              </a:rPr>
              <a:t>«Маска» </a:t>
            </a:r>
          </a:p>
          <a:p>
            <a:pPr algn="ctr"/>
            <a:r>
              <a:rPr lang="ru-RU" dirty="0" smtClean="0"/>
              <a:t>на первый год обучения:</a:t>
            </a:r>
          </a:p>
          <a:p>
            <a:pPr algn="ctr"/>
            <a:endParaRPr lang="ru-RU" dirty="0" smtClean="0"/>
          </a:p>
          <a:p>
            <a:pPr algn="ctr"/>
            <a:r>
              <a:rPr lang="ru-RU" b="1" i="1" dirty="0" smtClean="0"/>
              <a:t>1 четверть</a:t>
            </a:r>
            <a:r>
              <a:rPr lang="ru-RU" dirty="0" smtClean="0"/>
              <a:t>: </a:t>
            </a:r>
          </a:p>
          <a:p>
            <a:pPr algn="ctr"/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</a:rPr>
              <a:t>оттачиваем навыки актерского мастерства</a:t>
            </a:r>
          </a:p>
          <a:p>
            <a:pPr algn="ctr"/>
            <a:r>
              <a:rPr lang="ru-RU" b="1" i="1" dirty="0" smtClean="0"/>
              <a:t>2 четверть</a:t>
            </a:r>
            <a:r>
              <a:rPr lang="ru-RU" dirty="0" smtClean="0"/>
              <a:t>: </a:t>
            </a:r>
          </a:p>
          <a:p>
            <a:pPr algn="ctr"/>
            <a:r>
              <a:rPr lang="ru-RU" sz="1600" dirty="0" smtClean="0"/>
              <a:t>Знакомство с театром, посещение спектаклей, выбор репертуара, подготовка костюмов, работа гримерной</a:t>
            </a:r>
          </a:p>
          <a:p>
            <a:pPr algn="ctr"/>
            <a:r>
              <a:rPr lang="ru-RU" b="1" i="1" dirty="0" smtClean="0"/>
              <a:t>3 четверть</a:t>
            </a:r>
            <a:r>
              <a:rPr lang="ru-RU" dirty="0" smtClean="0"/>
              <a:t>:</a:t>
            </a:r>
          </a:p>
          <a:p>
            <a:pPr algn="ctr"/>
            <a:r>
              <a:rPr lang="ru-RU" sz="1600" dirty="0" smtClean="0"/>
              <a:t>Репетиции к предстоящему спектаклю</a:t>
            </a:r>
          </a:p>
          <a:p>
            <a:pPr algn="ctr"/>
            <a:r>
              <a:rPr lang="ru-RU" b="1" i="1" dirty="0" smtClean="0"/>
              <a:t>4 четверть</a:t>
            </a:r>
            <a:r>
              <a:rPr lang="ru-RU" dirty="0" smtClean="0"/>
              <a:t>:</a:t>
            </a:r>
          </a:p>
          <a:p>
            <a:pPr algn="ctr"/>
            <a:r>
              <a:rPr lang="ru-RU" sz="1600" dirty="0" smtClean="0"/>
              <a:t>Подготовка декораций, актового зала и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постановка спектакля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i="1" dirty="0" smtClean="0">
                <a:solidFill>
                  <a:schemeClr val="tx2"/>
                </a:solidFill>
              </a:rPr>
              <a:t>Руководитель: Т.В.Спицына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Windows User</cp:lastModifiedBy>
  <cp:revision>1</cp:revision>
  <dcterms:created xsi:type="dcterms:W3CDTF">2024-04-15T05:43:35Z</dcterms:created>
  <dcterms:modified xsi:type="dcterms:W3CDTF">2024-04-15T05:44:04Z</dcterms:modified>
</cp:coreProperties>
</file>